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58" r:id="rId3"/>
    <p:sldId id="256" r:id="rId4"/>
    <p:sldId id="267" r:id="rId5"/>
    <p:sldId id="259" r:id="rId6"/>
    <p:sldId id="268" r:id="rId7"/>
    <p:sldId id="257" r:id="rId8"/>
    <p:sldId id="266" r:id="rId9"/>
    <p:sldId id="273" r:id="rId10"/>
    <p:sldId id="263" r:id="rId11"/>
    <p:sldId id="274" r:id="rId12"/>
    <p:sldId id="265" r:id="rId13"/>
    <p:sldId id="275" r:id="rId14"/>
    <p:sldId id="269" r:id="rId15"/>
    <p:sldId id="276" r:id="rId16"/>
    <p:sldId id="264" r:id="rId17"/>
    <p:sldId id="277" r:id="rId18"/>
    <p:sldId id="270" r:id="rId19"/>
    <p:sldId id="27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ame of thr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364"/>
            <a:ext cx="12192000" cy="687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ame of thr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363"/>
            <a:ext cx="12192000" cy="689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ame of thr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365"/>
            <a:ext cx="12192000" cy="68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0606" y="2321005"/>
            <a:ext cx="106907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H GH VOLTAGE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6933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7" b="8674"/>
          <a:stretch/>
        </p:blipFill>
        <p:spPr bwMode="auto">
          <a:xfrm>
            <a:off x="4094112" y="3080824"/>
            <a:ext cx="4416425" cy="3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cloud icon"/>
          <p:cNvSpPr>
            <a:spLocks noChangeAspect="1" noChangeArrowheads="1"/>
          </p:cNvSpPr>
          <p:nvPr/>
        </p:nvSpPr>
        <p:spPr bwMode="auto">
          <a:xfrm>
            <a:off x="3630294" y="910614"/>
            <a:ext cx="1574751" cy="15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20" y="359431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12" y="1198612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62" y="1177202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4" y="596348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26" y="1108441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89" y="709647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443" y="58027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75" y="0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Image result for Corporate Criminals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34334" y="2967181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660" y="2967180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river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21171" b="18722"/>
          <a:stretch/>
        </p:blipFill>
        <p:spPr bwMode="auto">
          <a:xfrm>
            <a:off x="4745249" y="2616130"/>
            <a:ext cx="5697622" cy="38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4745249" y="666115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2308106" cy="230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Related image"/>
          <p:cNvSpPr>
            <a:spLocks noChangeAspect="1" noChangeArrowheads="1"/>
          </p:cNvSpPr>
          <p:nvPr/>
        </p:nvSpPr>
        <p:spPr bwMode="auto">
          <a:xfrm>
            <a:off x="307974" y="7937"/>
            <a:ext cx="4470087" cy="44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385773" y="648660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Related image"/>
          <p:cNvSpPr>
            <a:spLocks noChangeAspect="1" noChangeArrowheads="1"/>
          </p:cNvSpPr>
          <p:nvPr/>
        </p:nvSpPr>
        <p:spPr bwMode="auto">
          <a:xfrm>
            <a:off x="1902808" y="43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Image result for river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12775" y="754442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fish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92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92" y="2264506"/>
            <a:ext cx="3689538" cy="36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6146" name="Picture 2" descr="Image result for square fighting 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" y="0"/>
            <a:ext cx="12183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62623" y="315429"/>
            <a:ext cx="545835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Algerian" panose="04020705040A02060702" pitchFamily="82" charset="0"/>
              </a:rPr>
              <a:t>F </a:t>
            </a:r>
            <a:endParaRPr lang="en-US" sz="11500" b="1" dirty="0" smtClean="0">
              <a:latin typeface="Algerian" panose="04020705040A02060702" pitchFamily="82" charset="0"/>
            </a:endParaRPr>
          </a:p>
          <a:p>
            <a:pPr algn="ctr"/>
            <a:r>
              <a:rPr lang="en-US" sz="7200" b="1" dirty="0" smtClean="0">
                <a:latin typeface="Algerian" panose="04020705040A02060702" pitchFamily="82" charset="0"/>
              </a:rPr>
              <a:t>SQUARE</a:t>
            </a:r>
            <a:endParaRPr lang="en-US" sz="4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football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7227" r="9536" b="16145"/>
          <a:stretch/>
        </p:blipFill>
        <p:spPr bwMode="auto">
          <a:xfrm>
            <a:off x="3886429" y="4539006"/>
            <a:ext cx="1171342" cy="12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football player ic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8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567">
            <a:off x="-16987" y="1123876"/>
            <a:ext cx="4107827" cy="43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96" y="1209457"/>
            <a:ext cx="6595977" cy="30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9596167" y="4232615"/>
            <a:ext cx="2445806" cy="19296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5575" y="4069317"/>
            <a:ext cx="5290421" cy="59544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150" y="2204814"/>
            <a:ext cx="694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lgerian" panose="04020705040A02060702" pitchFamily="82" charset="0"/>
              </a:rPr>
              <a:t>ANDROMEDA</a:t>
            </a:r>
            <a:endParaRPr lang="en-US" sz="8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u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6839"/>
            <a:ext cx="3473889" cy="37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772529" y="5444197"/>
            <a:ext cx="7343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15859" y="5416058"/>
            <a:ext cx="3076141" cy="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peopl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39" y="3348100"/>
            <a:ext cx="2039821" cy="203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574708" cy="35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402" y="294952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0153" y="2255925"/>
            <a:ext cx="295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Algerian" panose="04020705040A02060702" pitchFamily="82" charset="0"/>
              </a:rPr>
              <a:t>Liquid</a:t>
            </a:r>
            <a:endParaRPr lang="en-US" sz="287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51" y="5100033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95" y="5119988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23" y="4205587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38" y="24318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oga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1" r="18554" b="9003"/>
          <a:stretch/>
        </p:blipFill>
        <p:spPr bwMode="auto">
          <a:xfrm>
            <a:off x="1078961" y="0"/>
            <a:ext cx="3889420" cy="576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7170" name="Picture 2" descr="Image result for Evil Genius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" y="452"/>
            <a:ext cx="12180003" cy="68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le: Hollow 3">
            <a:extLst>
              <a:ext uri="{FF2B5EF4-FFF2-40B4-BE49-F238E27FC236}">
                <a16:creationId xmlns:a16="http://schemas.microsoft.com/office/drawing/2014/main" id="{DC28738A-F8B6-4BD9-8801-5074B2C06C4B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645"/>
            </a:avLst>
          </a:prstGeom>
          <a:solidFill>
            <a:schemeClr val="bg1"/>
          </a:solidFill>
          <a:ln>
            <a:noFill/>
          </a:ln>
          <a:effectLst>
            <a:glow rad="292100">
              <a:srgbClr val="00FFFF">
                <a:alpha val="2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C6B62A8F-1B64-4921-AA58-159261D710C4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2698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5EC86-994A-4B9F-874E-5F414A2E318D}"/>
              </a:ext>
            </a:extLst>
          </p:cNvPr>
          <p:cNvSpPr txBox="1"/>
          <p:nvPr/>
        </p:nvSpPr>
        <p:spPr>
          <a:xfrm>
            <a:off x="4709651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9D92C-DC27-4A9A-A6AC-4661B067D0BF}"/>
              </a:ext>
            </a:extLst>
          </p:cNvPr>
          <p:cNvSpPr txBox="1"/>
          <p:nvPr/>
        </p:nvSpPr>
        <p:spPr>
          <a:xfrm>
            <a:off x="4740377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BFA2D-42D9-45F8-AB4D-F01FF96B5A07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92FFE-9E6E-4388-9461-A0C54BBDA76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63E3-8BAE-4788-AE96-6A4CE602BB0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1" name="TextBox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485FCC-CF8D-41B2-973E-99C1F837C211}"/>
              </a:ext>
            </a:extLst>
          </p:cNvPr>
          <p:cNvSpPr txBox="1"/>
          <p:nvPr/>
        </p:nvSpPr>
        <p:spPr>
          <a:xfrm>
            <a:off x="4771103" y="2636474"/>
            <a:ext cx="277269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rgbClr val="00FFFF"/>
                </a:solidFill>
                <a:latin typeface="Agency FB" panose="020B050302020202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850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25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750"/>
                            </p:stCondLst>
                            <p:childTnLst>
                              <p:par>
                                <p:cTn id="78" presetID="2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tsma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1" y="146088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-948" r="34357" b="12836"/>
          <a:stretch/>
        </p:blipFill>
        <p:spPr bwMode="auto">
          <a:xfrm>
            <a:off x="9880192" y="2421228"/>
            <a:ext cx="2122917" cy="35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657600" y="5988677"/>
            <a:ext cx="7160654" cy="2575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cricket world cup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-1" r="18563" b="28677"/>
          <a:stretch/>
        </p:blipFill>
        <p:spPr bwMode="auto">
          <a:xfrm>
            <a:off x="4839192" y="-28776"/>
            <a:ext cx="3518496" cy="392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he a 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anc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1" y="765420"/>
            <a:ext cx="47625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ott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18" y="347599"/>
            <a:ext cx="3622044" cy="364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40" y="19811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1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house of st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35625" y="2496024"/>
            <a:ext cx="613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lgerian" panose="04020705040A02060702" pitchFamily="82" charset="0"/>
              </a:rPr>
              <a:t>House Of Starks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age result for 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14009"/>
          <a:stretch/>
        </p:blipFill>
        <p:spPr bwMode="auto">
          <a:xfrm>
            <a:off x="861929" y="2150773"/>
            <a:ext cx="5092679" cy="4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sun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9071095" y="160338"/>
            <a:ext cx="1669886" cy="1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4" descr="Image result for clouds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6718071" y="1586308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4566207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8729526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3074" name="Picture 2" descr="Image result for extreme adventure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058" y="1168538"/>
            <a:ext cx="545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Extreme Exploders</a:t>
            </a:r>
            <a:endParaRPr lang="en-US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lack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867" y="-19526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each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68" y="475935"/>
            <a:ext cx="3534399" cy="35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2"/>
          <a:stretch/>
        </p:blipFill>
        <p:spPr bwMode="auto">
          <a:xfrm>
            <a:off x="2962791" y="2243136"/>
            <a:ext cx="5905500" cy="41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Extreme driving crew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2436" y="385894"/>
            <a:ext cx="4114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Clueless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1878</TotalTime>
  <Words>23</Words>
  <Application>Microsoft Office PowerPoint</Application>
  <PresentationFormat>Widescreen</PresentationFormat>
  <Paragraphs>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Agency FB</vt:lpstr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Himanshu (Cognizant)</dc:creator>
  <cp:lastModifiedBy>Sharma, Himanshu (Cognizant)</cp:lastModifiedBy>
  <cp:revision>36</cp:revision>
  <dcterms:created xsi:type="dcterms:W3CDTF">2019-05-08T17:24:51Z</dcterms:created>
  <dcterms:modified xsi:type="dcterms:W3CDTF">2019-05-30T12:24:58Z</dcterms:modified>
</cp:coreProperties>
</file>